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0" r:id="rId6"/>
    <p:sldId id="262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51" autoAdjust="0"/>
  </p:normalViewPr>
  <p:slideViewPr>
    <p:cSldViewPr snapToGrid="0">
      <p:cViewPr varScale="1">
        <p:scale>
          <a:sx n="74" d="100"/>
          <a:sy n="74" d="100"/>
        </p:scale>
        <p:origin x="139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1234F-6BD6-4AA4-B83D-B459D2232895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57504-4CEE-453E-B0DD-FA5F230D4B2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027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57504-4CEE-453E-B0DD-FA5F230D4B2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523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408-D48B-43EB-A726-02CB6CD549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261-4693-42CB-BCCD-2A64A55B34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45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408-D48B-43EB-A726-02CB6CD549E8}" type="datetimeFigureOut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261-4693-42CB-BCCD-2A64A55B344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7724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408-D48B-43EB-A726-02CB6CD549E8}" type="datetimeFigureOut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261-4693-42CB-BCCD-2A64A55B344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6902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408-D48B-43EB-A726-02CB6CD549E8}" type="datetimeFigureOut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261-4693-42CB-BCCD-2A64A55B344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6031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408-D48B-43EB-A726-02CB6CD549E8}" type="datetimeFigureOut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261-4693-42CB-BCCD-2A64A55B344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8135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408-D48B-43EB-A726-02CB6CD549E8}" type="datetimeFigureOut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261-4693-42CB-BCCD-2A64A55B344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4737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408-D48B-43EB-A726-02CB6CD549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261-4693-42CB-BCCD-2A64A55B34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9001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408-D48B-43EB-A726-02CB6CD549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261-4693-42CB-BCCD-2A64A55B34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24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408-D48B-43EB-A726-02CB6CD549E8}" type="datetimeFigureOut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261-4693-42CB-BCCD-2A64A55B344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391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408-D48B-43EB-A726-02CB6CD549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261-4693-42CB-BCCD-2A64A55B34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31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408-D48B-43EB-A726-02CB6CD549E8}" type="datetimeFigureOut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261-4693-42CB-BCCD-2A64A55B344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866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408-D48B-43EB-A726-02CB6CD549E8}" type="datetimeFigureOut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261-4693-42CB-BCCD-2A64A55B344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9808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408-D48B-43EB-A726-02CB6CD549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261-4693-42CB-BCCD-2A64A55B34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56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408-D48B-43EB-A726-02CB6CD549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261-4693-42CB-BCCD-2A64A55B34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218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408-D48B-43EB-A726-02CB6CD549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261-4693-42CB-BCCD-2A64A55B34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8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408-D48B-43EB-A726-02CB6CD549E8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9261-4693-42CB-BCCD-2A64A55B34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06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8C408-D48B-43EB-A726-02CB6CD549E8}" type="datetimeFigureOut">
              <a:rPr lang="zh-TW" altLang="en-US" smtClean="0"/>
              <a:pPr/>
              <a:t>2020/4/7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169261-4693-42CB-BCCD-2A64A55B344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623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dirty="0"/>
              <a:t>108</a:t>
            </a:r>
            <a:r>
              <a:rPr lang="zh-TW" altLang="en-US" dirty="0"/>
              <a:t>學年度</a:t>
            </a:r>
            <a:br>
              <a:rPr lang="en-US" altLang="zh-TW" dirty="0"/>
            </a:br>
            <a:r>
              <a:rPr lang="zh-TW" altLang="en-US" dirty="0"/>
              <a:t>教師專業成長社群分享會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zh-TW" altLang="zh-TW" dirty="0"/>
              <a:t>分享社群</a:t>
            </a:r>
            <a:r>
              <a:rPr lang="zh-TW" altLang="en-US" dirty="0"/>
              <a:t>：</a:t>
            </a:r>
            <a:endParaRPr lang="en-US" altLang="zh-TW" dirty="0"/>
          </a:p>
          <a:p>
            <a:pPr algn="ctr"/>
            <a:r>
              <a:rPr lang="zh-TW" altLang="en-US" dirty="0"/>
              <a:t>召集人：</a:t>
            </a:r>
            <a:endParaRPr lang="en-US" altLang="zh-TW" dirty="0"/>
          </a:p>
          <a:p>
            <a:pPr algn="ctr"/>
            <a:r>
              <a:rPr lang="zh-TW" altLang="zh-TW" dirty="0"/>
              <a:t>主講者</a:t>
            </a:r>
            <a:r>
              <a:rPr lang="zh-TW" altLang="en-US" dirty="0"/>
              <a:t>：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5208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計畫特色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本學期社群研討之議題、成立之動機及目標</a:t>
            </a:r>
          </a:p>
        </p:txBody>
      </p:sp>
    </p:spTree>
    <p:extLst>
      <p:ext uri="{BB962C8B-B14F-4D97-AF65-F5344CB8AC3E}">
        <p14:creationId xmlns:p14="http://schemas.microsoft.com/office/powerpoint/2010/main" val="66219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社群成果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本學期辦理內容成果及成效</a:t>
            </a:r>
          </a:p>
        </p:txBody>
      </p:sp>
    </p:spTree>
    <p:extLst>
      <p:ext uri="{BB962C8B-B14F-4D97-AF65-F5344CB8AC3E}">
        <p14:creationId xmlns:p14="http://schemas.microsoft.com/office/powerpoint/2010/main" val="93018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面臨問題與因應措施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社群執行所遇困難點及建議事項</a:t>
            </a:r>
          </a:p>
        </p:txBody>
      </p:sp>
    </p:spTree>
    <p:extLst>
      <p:ext uri="{BB962C8B-B14F-4D97-AF65-F5344CB8AC3E}">
        <p14:creationId xmlns:p14="http://schemas.microsoft.com/office/powerpoint/2010/main" val="2547654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延續性規劃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社群計畫欲延續之規劃</a:t>
            </a:r>
          </a:p>
        </p:txBody>
      </p:sp>
    </p:spTree>
    <p:extLst>
      <p:ext uri="{BB962C8B-B14F-4D97-AF65-F5344CB8AC3E}">
        <p14:creationId xmlns:p14="http://schemas.microsoft.com/office/powerpoint/2010/main" val="299695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70854" y="165486"/>
            <a:ext cx="8596668" cy="1826581"/>
          </a:xfrm>
        </p:spPr>
        <p:txBody>
          <a:bodyPr/>
          <a:lstStyle/>
          <a:p>
            <a:pPr algn="ctr"/>
            <a:r>
              <a:rPr lang="en-US" altLang="zh-TW" dirty="0"/>
              <a:t>Q&amp;A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7549285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179</TotalTime>
  <Words>74</Words>
  <Application>Microsoft Office PowerPoint</Application>
  <PresentationFormat>寬螢幕</PresentationFormat>
  <Paragraphs>14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微軟正黑體</vt:lpstr>
      <vt:lpstr>新細明體</vt:lpstr>
      <vt:lpstr>Arial</vt:lpstr>
      <vt:lpstr>Calibri</vt:lpstr>
      <vt:lpstr>Trebuchet MS</vt:lpstr>
      <vt:lpstr>Wingdings 3</vt:lpstr>
      <vt:lpstr>多面向</vt:lpstr>
      <vt:lpstr>108學年度 教師專業成長社群分享會</vt:lpstr>
      <vt:lpstr>計畫特色</vt:lpstr>
      <vt:lpstr>社群成果</vt:lpstr>
      <vt:lpstr>面臨問題與因應措施</vt:lpstr>
      <vt:lpstr>延續性規劃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106-1學期教師專業成長社群分享會</dc:title>
  <dc:creator>yiyu</dc:creator>
  <cp:lastModifiedBy>user</cp:lastModifiedBy>
  <cp:revision>12</cp:revision>
  <cp:lastPrinted>2020-04-06T09:27:40Z</cp:lastPrinted>
  <dcterms:created xsi:type="dcterms:W3CDTF">2017-10-30T02:27:35Z</dcterms:created>
  <dcterms:modified xsi:type="dcterms:W3CDTF">2020-04-07T08:35:10Z</dcterms:modified>
</cp:coreProperties>
</file>