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D998A3-FD47-00A0-E4C6-C6B4CA64D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83F0967-9594-338E-3576-48534E831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EDA762-82FE-20CF-6E0A-5FFD9C2C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6930CB-6542-14D8-48ED-BA0A4252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332491-DF1D-8940-40A2-854C3D8E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33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1389F2-7724-6E7E-9080-198C899F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44EBDC6-A4B2-E19C-DEF9-CF514C8BA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65C6F9-7F14-BBD1-6D90-2AC19662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3D6B54-7820-14B6-E5FF-999D611D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319B95-CDF0-380C-8969-1CBA4CC5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97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1351A41-1D52-8A00-C47E-4E07202A1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CA1565F-FE7E-CDAA-C899-680D6FC5C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3CE4E0-B93B-5DB4-1400-3E8DEF7F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1CBB3-A06D-D54F-8B5C-21C3F080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4610C7-376F-26F5-2D4A-4144A58E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29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17982A-0353-5F3E-7D83-F0347D0B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FFCBB7-E739-8DFB-4EA8-C2C0DE12C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BF82E8-D11F-F03B-B069-5455970C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00C7F9-067E-80C1-E36B-E697F479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BBD436-6612-6DAA-6801-E855E17B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97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37D6D1-667B-E4DF-6074-FBCA7D38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1807B4-E7AA-FCEA-79CD-B7DC560DE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502E41-44D6-8831-B2CD-560E8167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83FD0E-7E6B-BA54-F54F-696F2B00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C17226-09F6-426A-1392-FCAE22F6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45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299D98-E27C-3737-7195-301445E2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AD1520-C972-5F31-1C84-2EE3E7A19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7B85FFC-47CD-79F7-2745-FAE558A0F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CE04E94-C01B-BFA2-71E6-9786C8D5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E4C8B6-A0A4-DCA1-11C4-6322CB0D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1C6435-8858-89B0-6489-CF7A306D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5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48F93A-3F7D-6762-3E3D-CDC9F735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BCEEA7-DF1F-B288-6572-C94C9BB30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839FC76-2E07-DB8B-3D94-78AE65D67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DFF497F-A665-7FCB-A617-FBADD2287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DE6C14A-0C22-438A-19B2-BF3E4DD2B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11FDE32-6D85-700A-3B64-933CA96D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8C8765B-E37D-FD1A-9546-0640502D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F31C48D-ED57-80E1-F4A5-DB34E833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B61CDD-DF1A-4929-06EC-3C356659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F4DA763-178A-C36D-571B-8DFB03E7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70DFD8B-BD02-F070-68DC-FD5C0A0B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3AD9C1E-4DBF-3D53-65FD-EC57A747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61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FE5722D-B98A-63D1-6EFA-37468D03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849162B-9F8B-687F-D6ED-9115B683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490C5F-CDAB-2891-A019-9E0039BD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2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B80B0F-C523-D14D-8D59-CF2F52BA6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19BD85-D632-A95E-FCFF-139260AF8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0D7A57E-BB29-38B5-A0D5-22465A262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8885074-3766-BFCD-A528-01E8E8CC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95562FF-345A-50A2-6BD8-5D1EA4EB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83FACB-90A1-8063-0D44-5541CCA0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41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F1095E-0D6A-2DFE-B710-F74802B18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21A4D99-2857-E288-B4C7-7E2F5550C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88A28E-D9BA-78BC-B26E-E4EC59E68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447B7B-BB1D-9F8B-6D7D-19676668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682DA35-C35E-CFDC-B7F5-5BD56845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C98D2B-89C5-01B5-15C7-B5A9CFEC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2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03D3503-7D3A-E1AD-2D81-566C7D52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E38128A-5351-500A-3481-76CEFC12A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E5C8F9-3CFA-5232-8342-08DE6BF83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AEDA22-24A1-4A2E-A3E8-E267805DB6FF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406293-1383-18EF-C059-8599FFEC2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09937F-5039-C203-9022-8490BFA05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1A8812-19C2-4A7F-B498-89F3003C47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0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41BB09-AB16-7EC8-3CF5-0B6B2F9A7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docs-Roboto"/>
              </a:rPr>
              <a:t>EMI</a:t>
            </a:r>
            <a:r>
              <a:rPr lang="zh-TW" altLang="en-US" sz="54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docs-Roboto"/>
              </a:rPr>
              <a:t>教師活力社群滿意度調查</a:t>
            </a:r>
            <a:endParaRPr lang="zh-TW" altLang="en-US" sz="5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706C1F5-FBAB-7AF7-857B-646728EB7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270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9C58EB-BF7D-EDE1-221B-BDF7A3BA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EMI</a:t>
            </a:r>
            <a:r>
              <a:rPr lang="zh-TW" altLang="en-US" sz="3600" dirty="0"/>
              <a:t>教學新手教戰手冊</a:t>
            </a:r>
            <a:r>
              <a:rPr lang="en-US" altLang="zh-TW" sz="3600" dirty="0"/>
              <a:t>-1 </a:t>
            </a:r>
            <a:r>
              <a:rPr lang="zh-TW" altLang="en-US" sz="3600" dirty="0"/>
              <a:t>              陳昕慈 教師</a:t>
            </a:r>
          </a:p>
        </p:txBody>
      </p:sp>
      <p:pic>
        <p:nvPicPr>
          <p:cNvPr id="4098" name="Picture 2" descr="表單回應圖表。題目：本次活動之內容及進行方式&#10;The content and conduct of this event。回應數：5 則回應。">
            <a:extLst>
              <a:ext uri="{FF2B5EF4-FFF2-40B4-BE49-F238E27FC236}">
                <a16:creationId xmlns:a16="http://schemas.microsoft.com/office/drawing/2014/main" id="{DC2369B1-2290-17A6-1B55-40819ECC02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59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42BD0A-197C-7374-92F8-BB1FAE39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表單回應圖表。題目：對本場活動整體感覺&#10;Overall feelings about this event。回應數：4 則回應。">
            <a:extLst>
              <a:ext uri="{FF2B5EF4-FFF2-40B4-BE49-F238E27FC236}">
                <a16:creationId xmlns:a16="http://schemas.microsoft.com/office/drawing/2014/main" id="{51A98CD3-8794-B7A6-6E96-86CE894028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60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B09362-4420-E5A8-DA09-813E930E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大學基礎醫學課程適合用</a:t>
            </a:r>
            <a:r>
              <a:rPr lang="en-US" altLang="zh-TW" sz="3200" dirty="0"/>
              <a:t>EMI</a:t>
            </a:r>
            <a:r>
              <a:rPr lang="zh-TW" altLang="en-US" sz="3200" dirty="0"/>
              <a:t>授課嗎</a:t>
            </a:r>
            <a:r>
              <a:rPr lang="en-US" altLang="zh-TW" sz="3200" dirty="0"/>
              <a:t>?</a:t>
            </a:r>
            <a:r>
              <a:rPr lang="zh-TW" altLang="en-US" sz="3200" dirty="0"/>
              <a:t>    蔡克勵副教授  </a:t>
            </a:r>
          </a:p>
        </p:txBody>
      </p:sp>
      <p:pic>
        <p:nvPicPr>
          <p:cNvPr id="6146" name="Picture 2" descr="表單回應圖表。題目：本次活動之內容及進行方式&#10;The content and conduct of this event。回應數：4 則回應。">
            <a:extLst>
              <a:ext uri="{FF2B5EF4-FFF2-40B4-BE49-F238E27FC236}">
                <a16:creationId xmlns:a16="http://schemas.microsoft.com/office/drawing/2014/main" id="{C21C4215-3862-7ADD-2333-4444519B24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4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88448D-4909-57A5-844E-3EE81789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表單回應圖表。題目：對本場活動整體感覺&#10;Overall feelings about this event。回應數：5 則回應。">
            <a:extLst>
              <a:ext uri="{FF2B5EF4-FFF2-40B4-BE49-F238E27FC236}">
                <a16:creationId xmlns:a16="http://schemas.microsoft.com/office/drawing/2014/main" id="{AE23E1C8-3AF4-747C-EEE8-41822B40D6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35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61629E-D655-F139-D6A0-209F1C39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EMI</a:t>
            </a:r>
            <a:r>
              <a:rPr lang="zh-TW" altLang="en-US" sz="3600" dirty="0"/>
              <a:t>大花園之新手上路                    李建興教授</a:t>
            </a:r>
          </a:p>
        </p:txBody>
      </p:sp>
      <p:pic>
        <p:nvPicPr>
          <p:cNvPr id="8194" name="Picture 2" descr="表單回應圖表。題目：本次活動之內容及進行方式&#10;The content and conduct of this event。回應數：5 則回應。">
            <a:extLst>
              <a:ext uri="{FF2B5EF4-FFF2-40B4-BE49-F238E27FC236}">
                <a16:creationId xmlns:a16="http://schemas.microsoft.com/office/drawing/2014/main" id="{B02F8970-1D92-DB63-CE2F-553DC85D46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21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A4894-E91F-31B9-7990-CF353CAC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 descr="表單回應圖表。題目：對本場活動整體感覺&#10;Overall feelings about this event。回應數：5 則回應。">
            <a:extLst>
              <a:ext uri="{FF2B5EF4-FFF2-40B4-BE49-F238E27FC236}">
                <a16:creationId xmlns:a16="http://schemas.microsoft.com/office/drawing/2014/main" id="{8E2A6B03-554C-56F0-4842-32DE6B1CEC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7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EED5A3-0868-D3F8-22A8-2C41D8BC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800" b="0" i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docs-Roboto"/>
              </a:rPr>
              <a:t>建立與維護英語授課的自信</a:t>
            </a:r>
            <a:r>
              <a:rPr lang="en-US" altLang="zh-TW" sz="2800" b="0" i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docs-Roboto"/>
              </a:rPr>
              <a:t>:</a:t>
            </a:r>
            <a:r>
              <a:rPr lang="zh-TW" altLang="en-US" sz="2800" b="0" i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docs-Roboto"/>
              </a:rPr>
              <a:t>從教師到學生的正面影響                               楊立勤 副教授</a:t>
            </a:r>
          </a:p>
        </p:txBody>
      </p:sp>
      <p:pic>
        <p:nvPicPr>
          <p:cNvPr id="10242" name="Picture 2" descr="表單回應圖表。題目：本次活動之內容及進行方式&#10;The content and conduct of this event。回應數：5 則回應。">
            <a:extLst>
              <a:ext uri="{FF2B5EF4-FFF2-40B4-BE49-F238E27FC236}">
                <a16:creationId xmlns:a16="http://schemas.microsoft.com/office/drawing/2014/main" id="{6F424BD5-4F1E-1A70-5C21-EACC753896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8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758BA2-3879-BFC9-CA56-40321E78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266" name="Picture 2" descr="表單回應圖表。題目：對本場活動整體感覺&#10;Overall feelings about this event。回應數：5 則回應。">
            <a:extLst>
              <a:ext uri="{FF2B5EF4-FFF2-40B4-BE49-F238E27FC236}">
                <a16:creationId xmlns:a16="http://schemas.microsoft.com/office/drawing/2014/main" id="{B36FCD8C-5570-F24A-74CF-688545D6E9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0" y="1825625"/>
            <a:ext cx="103556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96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</Words>
  <Application>Microsoft Office PowerPoint</Application>
  <PresentationFormat>寬螢幕</PresentationFormat>
  <Paragraphs>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docs-Roboto</vt:lpstr>
      <vt:lpstr>Arial</vt:lpstr>
      <vt:lpstr>Office 佈景主題</vt:lpstr>
      <vt:lpstr>EMI教師活力社群滿意度調查</vt:lpstr>
      <vt:lpstr>EMI教學新手教戰手冊-1               陳昕慈 教師</vt:lpstr>
      <vt:lpstr>PowerPoint 簡報</vt:lpstr>
      <vt:lpstr>大學基礎醫學課程適合用EMI授課嗎?    蔡克勵副教授  </vt:lpstr>
      <vt:lpstr>PowerPoint 簡報</vt:lpstr>
      <vt:lpstr>EMI大花園之新手上路                    李建興教授</vt:lpstr>
      <vt:lpstr>PowerPoint 簡報</vt:lpstr>
      <vt:lpstr>建立與維護英語授課的自信:從教師到學生的正面影響                               楊立勤 副教授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EMI教師活力社群滿意度調查</dc:title>
  <dc:creator>YYC PESLab</dc:creator>
  <cp:lastModifiedBy>YY Cheng</cp:lastModifiedBy>
  <cp:revision>2</cp:revision>
  <dcterms:created xsi:type="dcterms:W3CDTF">2024-06-27T03:30:09Z</dcterms:created>
  <dcterms:modified xsi:type="dcterms:W3CDTF">2024-06-27T03:54:35Z</dcterms:modified>
</cp:coreProperties>
</file>